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96" r:id="rId3"/>
    <p:sldId id="265" r:id="rId4"/>
    <p:sldId id="282" r:id="rId5"/>
    <p:sldId id="291" r:id="rId6"/>
    <p:sldId id="290" r:id="rId7"/>
    <p:sldId id="297" r:id="rId8"/>
    <p:sldId id="278" r:id="rId9"/>
    <p:sldId id="298" r:id="rId10"/>
    <p:sldId id="299" r:id="rId11"/>
    <p:sldId id="300" r:id="rId12"/>
    <p:sldId id="301" r:id="rId13"/>
    <p:sldId id="270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Palatino Linotype" panose="02040502050505030304" pitchFamily="18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b="1" i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FFCC"/>
    <a:srgbClr val="FF0000"/>
    <a:srgbClr val="FFFF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48" autoAdjust="0"/>
    <p:restoredTop sz="94660"/>
  </p:normalViewPr>
  <p:slideViewPr>
    <p:cSldViewPr>
      <p:cViewPr varScale="1">
        <p:scale>
          <a:sx n="106" d="100"/>
          <a:sy n="106" d="100"/>
        </p:scale>
        <p:origin x="112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34773-3349-4351-BE03-4B5D8192DB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8AFD6-6040-498F-A03F-698E52EB4F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46293-21BE-4D48-83B3-BFCD7FBEAC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E590E-9DC5-4487-9377-4BDC080D64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74CBE-B282-43B4-A997-03E61A462F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0035B-90E0-4BD9-AB0B-B7CA0E3A62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FADEB-97E4-49A4-BB65-7F0A980E01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A1792-2A98-4087-A1CF-AEDB24680F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17E6A-6238-49F9-BA2A-E257032CB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7A675-C4F9-41E4-8E47-42C2A6C92B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E838A4-E851-44AE-A693-B93677FC5D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516C98-1613-403C-8B14-A0498155620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38200"/>
            <a:ext cx="8686800" cy="58674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Noun: a willingness to put up with beliefs &amp; actions of which one does not approve.</a:t>
            </a:r>
          </a:p>
          <a:p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The recognition of a person’s right to worship as he thinks best without loss of civil rights or social privileges, freedom of worship.</a:t>
            </a:r>
          </a:p>
          <a:p>
            <a:r>
              <a:rPr lang="en-US" dirty="0" err="1">
                <a:solidFill>
                  <a:schemeClr val="bg1"/>
                </a:solidFill>
                <a:latin typeface="Palatino Linotype" pitchFamily="18" charset="0"/>
              </a:rPr>
              <a:t>Tolerationist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, noun: A person who supports or advocates toleration, especially in religious matters.</a:t>
            </a:r>
          </a:p>
          <a:p>
            <a:r>
              <a:rPr lang="en-US" dirty="0" err="1">
                <a:solidFill>
                  <a:schemeClr val="bg1"/>
                </a:solidFill>
                <a:latin typeface="Palatino Linotype" pitchFamily="18" charset="0"/>
              </a:rPr>
              <a:t>Tolerative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Palatino Linotype" pitchFamily="18" charset="0"/>
              </a:rPr>
              <a:t>adj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: Tending to tolerate or be tolerant; permissive.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9762"/>
          </a:xfrm>
        </p:spPr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  <a:latin typeface="Palatino Linotype" pitchFamily="18" charset="0"/>
              </a:rPr>
              <a:t>Toleration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900" y="304800"/>
            <a:ext cx="84582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5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To Accept Beliefs of Everyone On All Subjects Regardless of their Ethical, Moral or Social Implications is Not Acceptable to God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5562600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Colossians 3:17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8305800" cy="5287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7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Christian Cannot Approve of or Ignore Violation of God’s Law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5562600"/>
            <a:ext cx="8991600" cy="1066800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spcBef>
                <a:spcPct val="15000"/>
              </a:spcBef>
              <a:buNone/>
            </a:pP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 Corinthians 5:1-7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8229600" cy="4267200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9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Continuing in Sin is Not Repentance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1650" y="4495800"/>
            <a:ext cx="8648700" cy="2133600"/>
          </a:xfrm>
        </p:spPr>
        <p:txBody>
          <a:bodyPr/>
          <a:lstStyle/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Ephesians 4:28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 Corinthians 6:9-11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5400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8305800" cy="868362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6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Repentance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219200"/>
            <a:ext cx="9601200" cy="533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100" dirty="0"/>
              <a:t>“to change one’s mind or purpose, always in the NT, involving a change for the better, an amendment…”</a:t>
            </a:r>
          </a:p>
          <a:p>
            <a:pPr algn="ctr">
              <a:lnSpc>
                <a:spcPct val="120000"/>
              </a:lnSpc>
            </a:pPr>
            <a:r>
              <a:rPr lang="en-US" sz="4100" dirty="0"/>
              <a:t>“this change of mind involves both a turning from sin and a turning to God.”</a:t>
            </a:r>
          </a:p>
          <a:p>
            <a:pPr algn="ctr">
              <a:lnSpc>
                <a:spcPct val="120000"/>
              </a:lnSpc>
            </a:pPr>
            <a:r>
              <a:rPr lang="en-US" sz="4100" dirty="0"/>
              <a:t>Luke 15:11-24; Matthew 4:17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8305800" cy="868362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6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Repentance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1219201"/>
            <a:ext cx="84582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/>
              <a:t>Acts 26:20</a:t>
            </a:r>
          </a:p>
          <a:p>
            <a:pPr algn="ctr"/>
            <a:r>
              <a:rPr lang="en-US" sz="5000" dirty="0"/>
              <a:t>“repent, turn to God, do works befitting repentance”</a:t>
            </a:r>
          </a:p>
          <a:p>
            <a:pPr algn="ctr"/>
            <a:r>
              <a:rPr lang="en-US" sz="5000" dirty="0"/>
              <a:t>2 Corinthians 7:8-11</a:t>
            </a:r>
          </a:p>
          <a:p>
            <a:pPr algn="ctr"/>
            <a:r>
              <a:rPr lang="en-US" sz="5000" dirty="0"/>
              <a:t>“godly sorrow produces repentance”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763000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7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Love is Not The Issue Here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2057401"/>
            <a:ext cx="8382000" cy="4571999"/>
          </a:xfrm>
        </p:spPr>
        <p:txBody>
          <a:bodyPr/>
          <a:lstStyle/>
          <a:p>
            <a:pPr algn="ctr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Sinner is Not Unloved, Not Hated, Not Abused</a:t>
            </a:r>
          </a:p>
          <a:p>
            <a:pPr algn="ctr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Sinner IS Denied Full Privileges Based on His Refusal to Comply With God’s Conditions of Acceptability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057400"/>
            <a:ext cx="8686800" cy="4648200"/>
          </a:xfrm>
        </p:spPr>
        <p:txBody>
          <a:bodyPr/>
          <a:lstStyle/>
          <a:p>
            <a:pPr algn="ctr">
              <a:buNone/>
            </a:pPr>
            <a:r>
              <a:rPr lang="en-US" sz="4800" b="1" dirty="0">
                <a:solidFill>
                  <a:schemeClr val="bg1"/>
                </a:solidFill>
                <a:latin typeface="Palatino Linotype" pitchFamily="18" charset="0"/>
              </a:rPr>
              <a:t>When it Accepts Sinful Lifestyles it Effects the Whole Church &amp; Must Be Corrected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bg1"/>
                </a:solidFill>
                <a:latin typeface="Palatino Linotype" pitchFamily="18" charset="0"/>
              </a:rPr>
              <a:t>2 Thessalonians 3:6, 14,15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bg1"/>
                </a:solidFill>
                <a:latin typeface="Palatino Linotype" pitchFamily="18" charset="0"/>
              </a:rPr>
              <a:t>1 Corinthians 5:7</a:t>
            </a:r>
          </a:p>
          <a:p>
            <a:pPr algn="ctr">
              <a:buNone/>
            </a:pPr>
            <a:endParaRPr lang="en-US" sz="36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858962"/>
          </a:xfrm>
        </p:spPr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  <a:latin typeface="Palatino Linotype" pitchFamily="18" charset="0"/>
              </a:rPr>
              <a:t>Toleration Good Up To A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8229600" cy="2438400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8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Question of Faith</a:t>
            </a:r>
            <a:br>
              <a:rPr lang="en-US" sz="8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Jude 3; 2 John 9-11</a:t>
            </a:r>
            <a:endParaRPr lang="en-US" sz="8000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1650" y="3048000"/>
            <a:ext cx="8648700" cy="4038600"/>
          </a:xfrm>
        </p:spPr>
        <p:txBody>
          <a:bodyPr/>
          <a:lstStyle/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Political Correctness vs. God’s Word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Acts 5:27-29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 Peter 4:1-6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5400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763000" cy="2438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5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Let Us Therefore Be Tolerant Up To A Point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2590801"/>
            <a:ext cx="8382000" cy="4038599"/>
          </a:xfrm>
        </p:spPr>
        <p:txBody>
          <a:bodyPr/>
          <a:lstStyle/>
          <a:p>
            <a:pPr algn="ctr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sz="5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But If Toleration Leads Me To Condone Sin</a:t>
            </a:r>
          </a:p>
          <a:p>
            <a:pPr algn="ctr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sz="5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My Toleration </a:t>
            </a:r>
            <a:r>
              <a:rPr lang="en-US" sz="55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Must End!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8305800" cy="39163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8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 Must Take A Stand On God’s Word</a:t>
            </a:r>
          </a:p>
        </p:txBody>
      </p:sp>
      <p:pic>
        <p:nvPicPr>
          <p:cNvPr id="3" name="Picture 2" descr="A close up of an open book&#10;&#10;Description automatically generated">
            <a:extLst>
              <a:ext uri="{FF2B5EF4-FFF2-40B4-BE49-F238E27FC236}">
                <a16:creationId xmlns:a16="http://schemas.microsoft.com/office/drawing/2014/main" id="{7755C572-F785-9C9B-B6F1-053A6835E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06"/>
          <a:stretch/>
        </p:blipFill>
        <p:spPr>
          <a:xfrm>
            <a:off x="4267200" y="4267200"/>
            <a:ext cx="3429000" cy="2209800"/>
          </a:xfrm>
          <a:prstGeom prst="rect">
            <a:avLst/>
          </a:prstGeom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307</Words>
  <Application>Microsoft Office PowerPoint</Application>
  <PresentationFormat>Widescreen</PresentationFormat>
  <Paragraphs>36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Comic Sans MS</vt:lpstr>
      <vt:lpstr>Palatino Linotype</vt:lpstr>
      <vt:lpstr>Arial</vt:lpstr>
      <vt:lpstr>Default Design</vt:lpstr>
      <vt:lpstr>PowerPoint Presentation</vt:lpstr>
      <vt:lpstr>Toleration</vt:lpstr>
      <vt:lpstr>To Accept Beliefs of Everyone On All Subjects Regardless of their Ethical, Moral or Social Implications is Not Acceptable to God</vt:lpstr>
      <vt:lpstr>The Christian Cannot Approve of or Ignore Violation of God’s Law</vt:lpstr>
      <vt:lpstr>Continuing in Sin is Not Repentance</vt:lpstr>
      <vt:lpstr>Repentance</vt:lpstr>
      <vt:lpstr>Repentance</vt:lpstr>
      <vt:lpstr>Love is Not The Issue Here</vt:lpstr>
      <vt:lpstr>Toleration Good Up To A Point</vt:lpstr>
      <vt:lpstr>A Question of Faith Jude 3; 2 John 9-11</vt:lpstr>
      <vt:lpstr>Let Us Therefore Be Tolerant Up To A Point</vt:lpstr>
      <vt:lpstr>I Must Take A Stand On God’s Word</vt:lpstr>
      <vt:lpstr>PowerPoint Presentation</vt:lpstr>
    </vt:vector>
  </TitlesOfParts>
  <Company>Evans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Gailen Evans</dc:creator>
  <cp:lastModifiedBy>Gailen Evans</cp:lastModifiedBy>
  <cp:revision>170</cp:revision>
  <dcterms:created xsi:type="dcterms:W3CDTF">2008-05-22T23:23:21Z</dcterms:created>
  <dcterms:modified xsi:type="dcterms:W3CDTF">2024-08-09T20:33:23Z</dcterms:modified>
</cp:coreProperties>
</file>